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7" r:id="rId4"/>
    <p:sldMasterId id="2147493464" r:id="rId5"/>
    <p:sldMasterId id="2147493467" r:id="rId6"/>
    <p:sldMasterId id="2147493470" r:id="rId7"/>
    <p:sldMasterId id="2147493473" r:id="rId8"/>
    <p:sldMasterId id="2147493478" r:id="rId9"/>
    <p:sldMasterId id="2147493482" r:id="rId10"/>
  </p:sldMasterIdLst>
  <p:notesMasterIdLst>
    <p:notesMasterId r:id="rId22"/>
  </p:notesMasterIdLst>
  <p:handoutMasterIdLst>
    <p:handoutMasterId r:id="rId23"/>
  </p:handoutMasterIdLst>
  <p:sldIdLst>
    <p:sldId id="256" r:id="rId11"/>
    <p:sldId id="257" r:id="rId12"/>
    <p:sldId id="267" r:id="rId13"/>
    <p:sldId id="259" r:id="rId14"/>
    <p:sldId id="268" r:id="rId15"/>
    <p:sldId id="258" r:id="rId16"/>
    <p:sldId id="260" r:id="rId17"/>
    <p:sldId id="265" r:id="rId18"/>
    <p:sldId id="264" r:id="rId19"/>
    <p:sldId id="261" r:id="rId20"/>
    <p:sldId id="266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8">
          <p15:clr>
            <a:srgbClr val="A4A3A4"/>
          </p15:clr>
        </p15:guide>
        <p15:guide id="2" pos="5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AD"/>
    <a:srgbClr val="C4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94"/>
  </p:normalViewPr>
  <p:slideViewPr>
    <p:cSldViewPr snapToGrid="0" snapToObjects="1">
      <p:cViewPr varScale="1">
        <p:scale>
          <a:sx n="171" d="100"/>
          <a:sy n="171" d="100"/>
        </p:scale>
        <p:origin x="176" y="192"/>
      </p:cViewPr>
      <p:guideLst>
        <p:guide orient="horz" pos="748"/>
        <p:guide pos="5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B8EC5-1D92-5647-9CE5-0E7945A98D2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4738E-DF8F-7D43-AEDA-B82A9143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70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4AB9B-A9BF-A14F-8C05-D5A3923814EE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C993E-BEB6-6C41-8CFE-173E70C9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353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Name / Date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71463" y="127241"/>
            <a:ext cx="8229600" cy="301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358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8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4767263"/>
            <a:ext cx="381000" cy="376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62475" cy="5143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EC5B5B8F-F1C1-5A46-A585-C72DC3CF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64353"/>
            <a:ext cx="4065600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6F15F-07A4-9A4C-9D1A-F0522C14F09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2EBF684D-2E21-A548-8EDD-2ACDCA8F17F4}"/>
              </a:ext>
            </a:extLst>
          </p:cNvPr>
          <p:cNvSpPr txBox="1">
            <a:spLocks/>
          </p:cNvSpPr>
          <p:nvPr userDrawn="1"/>
        </p:nvSpPr>
        <p:spPr>
          <a:xfrm>
            <a:off x="263526" y="4767263"/>
            <a:ext cx="558800" cy="37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1E6A9C5-A53E-2342-ACF2-4465E2D726C2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E96F27E-7EF3-8D48-9ABE-66E2398EE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525" y="1356790"/>
            <a:ext cx="3869871" cy="315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598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624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4767263"/>
            <a:ext cx="381000" cy="376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F97FA0B-3CC5-034A-BD32-13E4C356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64353"/>
            <a:ext cx="4065600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815508F-C9A8-3746-81AF-C86EEC9C1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2325" y="4767263"/>
            <a:ext cx="3311072" cy="37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70E3A2CA-DE4F-A948-904D-E96E113DE4C0}"/>
              </a:ext>
            </a:extLst>
          </p:cNvPr>
          <p:cNvSpPr txBox="1">
            <a:spLocks/>
          </p:cNvSpPr>
          <p:nvPr userDrawn="1"/>
        </p:nvSpPr>
        <p:spPr>
          <a:xfrm>
            <a:off x="263526" y="4767263"/>
            <a:ext cx="558800" cy="37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1E6A9C5-A53E-2342-ACF2-4465E2D726C2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C47083-3134-684C-8A80-029360A12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525" y="1356790"/>
            <a:ext cx="3869871" cy="315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272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63000" y="4767263"/>
            <a:ext cx="381000" cy="376235"/>
          </a:xfrm>
          <a:prstGeom prst="rect">
            <a:avLst/>
          </a:prstGeom>
        </p:spPr>
        <p:txBody>
          <a:bodyPr/>
          <a:lstStyle/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624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F03D8E0-3CA8-0345-84FE-73919D17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64353"/>
            <a:ext cx="4065600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32182E-B744-7A41-93CF-C40BA3FA2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2325" y="4767263"/>
            <a:ext cx="3311072" cy="37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58184910-347A-1642-8022-931BCFD63E06}"/>
              </a:ext>
            </a:extLst>
          </p:cNvPr>
          <p:cNvSpPr txBox="1">
            <a:spLocks/>
          </p:cNvSpPr>
          <p:nvPr userDrawn="1"/>
        </p:nvSpPr>
        <p:spPr>
          <a:xfrm>
            <a:off x="263526" y="4767263"/>
            <a:ext cx="558800" cy="37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1E6A9C5-A53E-2342-ACF2-4465E2D726C2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38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_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588" y="2251687"/>
            <a:ext cx="2330824" cy="6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42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_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202" y="2251687"/>
            <a:ext cx="2330824" cy="64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F920AC-9EDA-9C48-8418-27799FA490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25462" y="2353774"/>
            <a:ext cx="2926080" cy="43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1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BD3942-1D6C-824C-A0D3-402DBCC0BB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9964" y="2189667"/>
            <a:ext cx="4424035" cy="295383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63525" y="1363115"/>
            <a:ext cx="8619004" cy="45168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63525" y="1814804"/>
            <a:ext cx="8619004" cy="141595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300"/>
              </a:spcBef>
              <a:buNone/>
              <a:defRPr sz="38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</a:p>
          <a:p>
            <a:r>
              <a:rPr lang="en-US" dirty="0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66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BD3942-1D6C-824C-A0D3-402DBCC0BB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9964" y="2189667"/>
            <a:ext cx="4424035" cy="295383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63525" y="1363115"/>
            <a:ext cx="8619004" cy="45168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63525" y="1814804"/>
            <a:ext cx="8619004" cy="141595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300"/>
              </a:spcBef>
              <a:buNone/>
              <a:defRPr sz="38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</a:p>
          <a:p>
            <a:r>
              <a:rPr lang="en-US" dirty="0"/>
              <a:t>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9CD794-986B-C345-9DE5-234D37C2F4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3525" y="4472098"/>
            <a:ext cx="2103120" cy="31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4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684720-4778-114E-B5CE-96A64BA16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9964" y="2189667"/>
            <a:ext cx="4424035" cy="2953832"/>
          </a:xfrm>
          <a:prstGeom prst="rect">
            <a:avLst/>
          </a:prstGeom>
        </p:spPr>
      </p:pic>
      <p:sp>
        <p:nvSpPr>
          <p:cNvPr id="4" name="Title Placeholder 2"/>
          <p:cNvSpPr>
            <a:spLocks noGrp="1"/>
          </p:cNvSpPr>
          <p:nvPr>
            <p:ph type="title"/>
          </p:nvPr>
        </p:nvSpPr>
        <p:spPr>
          <a:xfrm>
            <a:off x="263525" y="540111"/>
            <a:ext cx="8067675" cy="353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90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684720-4778-114E-B5CE-96A64BA16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9964" y="2189667"/>
            <a:ext cx="4424035" cy="2953832"/>
          </a:xfrm>
          <a:prstGeom prst="rect">
            <a:avLst/>
          </a:prstGeom>
        </p:spPr>
      </p:pic>
      <p:sp>
        <p:nvSpPr>
          <p:cNvPr id="4" name="Title Placeholder 2"/>
          <p:cNvSpPr>
            <a:spLocks noGrp="1"/>
          </p:cNvSpPr>
          <p:nvPr>
            <p:ph type="title"/>
          </p:nvPr>
        </p:nvSpPr>
        <p:spPr>
          <a:xfrm>
            <a:off x="263525" y="540111"/>
            <a:ext cx="8067675" cy="353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EBC1C6-EC87-784C-9243-5DA614AC08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3525" y="4472098"/>
            <a:ext cx="2103120" cy="31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61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572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974" y="776941"/>
            <a:ext cx="2956673" cy="359335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343150" y="776942"/>
            <a:ext cx="2956673" cy="359335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506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525" y="1356790"/>
            <a:ext cx="8619004" cy="30416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2324" y="4767263"/>
            <a:ext cx="4465357" cy="376236"/>
          </a:xfrm>
        </p:spPr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BA902E2-273F-4643-AC12-3DBB1388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64353"/>
            <a:ext cx="7274537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531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6" y="1356790"/>
            <a:ext cx="8619003" cy="32822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2324" y="4767263"/>
            <a:ext cx="4465357" cy="376236"/>
          </a:xfrm>
        </p:spPr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3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728881" y="1356790"/>
            <a:ext cx="4153648" cy="32822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263524" y="1356790"/>
            <a:ext cx="4153648" cy="32822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58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-1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27EEFDE-6BB6-EB45-8D6B-BDFFBC1CFF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19964" y="2189667"/>
            <a:ext cx="4424035" cy="2953832"/>
          </a:xfrm>
          <a:prstGeom prst="rect">
            <a:avLst/>
          </a:prstGeom>
        </p:spPr>
      </p:pic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1463" y="127242"/>
            <a:ext cx="8229600" cy="301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UNC_logo_whi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84" y="4376090"/>
            <a:ext cx="1828800" cy="502252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7828AE-96F1-B245-A1DB-A79CCBFEB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462" y="3423591"/>
            <a:ext cx="5386387" cy="3773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Department Name / Date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7CA5C2E-F108-DD45-A9FD-22CF0BF8224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616845" y="4472098"/>
            <a:ext cx="2103120" cy="31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9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5" r:id="rId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63525" y="1304553"/>
            <a:ext cx="8626475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39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  <p:sldLayoutId id="2147493486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400" i="1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806450" y="540111"/>
            <a:ext cx="7524750" cy="353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17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87" r:id="rId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85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1" r:id="rId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F798B99-DB49-DE4B-9E0D-C31DE95D182B}"/>
              </a:ext>
            </a:extLst>
          </p:cNvPr>
          <p:cNvSpPr/>
          <p:nvPr userDrawn="1"/>
        </p:nvSpPr>
        <p:spPr>
          <a:xfrm>
            <a:off x="-6726" y="-1"/>
            <a:ext cx="9144000" cy="101599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015990"/>
            <a:ext cx="9144000" cy="91440"/>
          </a:xfrm>
          <a:prstGeom prst="rect">
            <a:avLst/>
          </a:prstGeom>
          <a:solidFill>
            <a:srgbClr val="00A5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525" y="164353"/>
            <a:ext cx="7274537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526" y="1369490"/>
            <a:ext cx="8619003" cy="3282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4" y="4767263"/>
            <a:ext cx="4465357" cy="37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3524" y="4767263"/>
            <a:ext cx="558800" cy="376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3A9DAD-5A35-9B4A-9D69-C3893DFD1D4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15597" y="-1"/>
            <a:ext cx="1521677" cy="10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0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hf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4855E69-D91F-9245-8107-0E2FC144006B}"/>
              </a:ext>
            </a:extLst>
          </p:cNvPr>
          <p:cNvSpPr/>
          <p:nvPr userDrawn="1"/>
        </p:nvSpPr>
        <p:spPr>
          <a:xfrm>
            <a:off x="-6726" y="-1"/>
            <a:ext cx="4578726" cy="101599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A566B5-0C2A-4E42-A7E7-40278F54D5BE}"/>
              </a:ext>
            </a:extLst>
          </p:cNvPr>
          <p:cNvSpPr/>
          <p:nvPr userDrawn="1"/>
        </p:nvSpPr>
        <p:spPr>
          <a:xfrm>
            <a:off x="0" y="1015989"/>
            <a:ext cx="4572000" cy="91440"/>
          </a:xfrm>
          <a:prstGeom prst="rect">
            <a:avLst/>
          </a:prstGeom>
          <a:solidFill>
            <a:srgbClr val="00A5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525" y="1356790"/>
            <a:ext cx="3869871" cy="315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63525" y="164353"/>
            <a:ext cx="4065600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D4D8F5D-1905-FF46-9297-4C7ECC70A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2325" y="4767263"/>
            <a:ext cx="3311072" cy="37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Department Name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7F75C8-F5D3-C344-897A-5E4FD995D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3526" y="4767263"/>
            <a:ext cx="558800" cy="37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D1E6A9C5-A53E-2342-ACF2-4465E2D726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2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9" r:id="rId1"/>
    <p:sldLayoutId id="2147493480" r:id="rId2"/>
    <p:sldLayoutId id="2147493481" r:id="rId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3AC083-EA81-B241-A8BB-C2766007CCD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19964" y="2189667"/>
            <a:ext cx="4424035" cy="295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6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3" r:id="rId1"/>
    <p:sldLayoutId id="2147493484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Name / Date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71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33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528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7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1806-1760-6044-AB7F-48E0AEC6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4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7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D6337-D8F1-1640-B835-5ACA397D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3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5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8997-E6F5-0D4D-A275-731C713E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C578A1-6C54-BD41-8C8F-EA82327EC8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50B4F-F25C-204C-AB2F-0026E47919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7DDEB5-087B-494C-8C1E-03785FE8C0C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444289-D9EE-BE48-AA68-C7A4E37A551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191BADB-717E-A648-A558-F07567643D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DC25AD-E33D-294E-A761-2B063A83D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7EE4D1-B9B3-5B40-9840-78D9CA78F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32259-C670-AC4C-935A-BF68774B3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0D4F4-3093-924B-849E-1F3DD46B9E9F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406365104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2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 Slide 1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ivider Slide 2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plit Text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xt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xt / Image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Closing Slide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602</TotalTime>
  <Words>13</Words>
  <Application>Microsoft Macintosh PowerPoint</Application>
  <PresentationFormat>On-screen Show (16:9)</PresentationFormat>
  <Paragraphs>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Cambria</vt:lpstr>
      <vt:lpstr>Title Slide 2</vt:lpstr>
      <vt:lpstr>Divider Slide 1</vt:lpstr>
      <vt:lpstr>Divider Slide 2</vt:lpstr>
      <vt:lpstr>Split Text</vt:lpstr>
      <vt:lpstr>Text</vt:lpstr>
      <vt:lpstr>Text / Image</vt:lpstr>
      <vt:lpstr>Closing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Crowell, Charles Bradley</cp:lastModifiedBy>
  <cp:revision>70</cp:revision>
  <dcterms:created xsi:type="dcterms:W3CDTF">2010-04-12T23:12:02Z</dcterms:created>
  <dcterms:modified xsi:type="dcterms:W3CDTF">2021-08-18T19:14:18Z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